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50" r:id="rId5"/>
    <p:sldId id="351" r:id="rId6"/>
    <p:sldId id="352" r:id="rId7"/>
  </p:sldIdLst>
  <p:sldSz cx="12192000" cy="6858000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rek Sebastian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79AA"/>
    <a:srgbClr val="005728"/>
    <a:srgbClr val="D30535"/>
    <a:srgbClr val="00B050"/>
    <a:srgbClr val="984807"/>
    <a:srgbClr val="005628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8AD9E2-8AF1-47B4-90D6-EE812EE4A89A}" v="6" dt="2025-01-27T11:19:05.8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64" autoAdjust="0"/>
    <p:restoredTop sz="94419" autoAdjust="0"/>
  </p:normalViewPr>
  <p:slideViewPr>
    <p:cSldViewPr>
      <p:cViewPr varScale="1">
        <p:scale>
          <a:sx n="120" d="100"/>
          <a:sy n="120" d="100"/>
        </p:scale>
        <p:origin x="102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Łuszczek Jakub" userId="922a83a0-e97b-4ac1-bd7a-2fce6ce48922" providerId="ADAL" clId="{738AD9E2-8AF1-47B4-90D6-EE812EE4A89A}"/>
    <pc:docChg chg="undo custSel modSld">
      <pc:chgData name="Łuszczek Jakub" userId="922a83a0-e97b-4ac1-bd7a-2fce6ce48922" providerId="ADAL" clId="{738AD9E2-8AF1-47B4-90D6-EE812EE4A89A}" dt="2025-01-27T11:20:07.888" v="160" actId="1076"/>
      <pc:docMkLst>
        <pc:docMk/>
      </pc:docMkLst>
      <pc:sldChg chg="addSp delSp modSp mod">
        <pc:chgData name="Łuszczek Jakub" userId="922a83a0-e97b-4ac1-bd7a-2fce6ce48922" providerId="ADAL" clId="{738AD9E2-8AF1-47B4-90D6-EE812EE4A89A}" dt="2025-01-27T11:20:07.888" v="160" actId="1076"/>
        <pc:sldMkLst>
          <pc:docMk/>
          <pc:sldMk cId="246299650" sldId="350"/>
        </pc:sldMkLst>
        <pc:spChg chg="add mod">
          <ac:chgData name="Łuszczek Jakub" userId="922a83a0-e97b-4ac1-bd7a-2fce6ce48922" providerId="ADAL" clId="{738AD9E2-8AF1-47B4-90D6-EE812EE4A89A}" dt="2025-01-27T11:19:59.553" v="156" actId="1076"/>
          <ac:spMkLst>
            <pc:docMk/>
            <pc:sldMk cId="246299650" sldId="350"/>
            <ac:spMk id="12" creationId="{26DE5FC0-62CF-0692-AE04-60D5350A5D2F}"/>
          </ac:spMkLst>
        </pc:spChg>
        <pc:spChg chg="mod">
          <ac:chgData name="Łuszczek Jakub" userId="922a83a0-e97b-4ac1-bd7a-2fce6ce48922" providerId="ADAL" clId="{738AD9E2-8AF1-47B4-90D6-EE812EE4A89A}" dt="2025-01-27T11:20:06.009" v="159" actId="1076"/>
          <ac:spMkLst>
            <pc:docMk/>
            <pc:sldMk cId="246299650" sldId="350"/>
            <ac:spMk id="16" creationId="{B75712AA-445A-8386-F3BF-D78E08534B79}"/>
          </ac:spMkLst>
        </pc:spChg>
        <pc:spChg chg="mod">
          <ac:chgData name="Łuszczek Jakub" userId="922a83a0-e97b-4ac1-bd7a-2fce6ce48922" providerId="ADAL" clId="{738AD9E2-8AF1-47B4-90D6-EE812EE4A89A}" dt="2025-01-27T11:20:07.888" v="160" actId="1076"/>
          <ac:spMkLst>
            <pc:docMk/>
            <pc:sldMk cId="246299650" sldId="350"/>
            <ac:spMk id="17" creationId="{D2C6EEB6-5D1B-CFFF-EBED-A98E7F991755}"/>
          </ac:spMkLst>
        </pc:spChg>
        <pc:picChg chg="add del">
          <ac:chgData name="Łuszczek Jakub" userId="922a83a0-e97b-4ac1-bd7a-2fce6ce48922" providerId="ADAL" clId="{738AD9E2-8AF1-47B4-90D6-EE812EE4A89A}" dt="2025-01-27T11:18:01.660" v="63" actId="478"/>
          <ac:picMkLst>
            <pc:docMk/>
            <pc:sldMk cId="246299650" sldId="350"/>
            <ac:picMk id="2" creationId="{57220F5D-EE93-31AC-353E-B5E81B4EF2BD}"/>
          </ac:picMkLst>
        </pc:picChg>
        <pc:picChg chg="add del">
          <ac:chgData name="Łuszczek Jakub" userId="922a83a0-e97b-4ac1-bd7a-2fce6ce48922" providerId="ADAL" clId="{738AD9E2-8AF1-47B4-90D6-EE812EE4A89A}" dt="2025-01-27T11:18:02.058" v="64" actId="478"/>
          <ac:picMkLst>
            <pc:docMk/>
            <pc:sldMk cId="246299650" sldId="350"/>
            <ac:picMk id="3" creationId="{FE41552F-E398-9731-E09A-CF826F371CD8}"/>
          </ac:picMkLst>
        </pc:picChg>
        <pc:picChg chg="add del mod modCrop">
          <ac:chgData name="Łuszczek Jakub" userId="922a83a0-e97b-4ac1-bd7a-2fce6ce48922" providerId="ADAL" clId="{738AD9E2-8AF1-47B4-90D6-EE812EE4A89A}" dt="2025-01-27T11:16:22.077" v="27" actId="478"/>
          <ac:picMkLst>
            <pc:docMk/>
            <pc:sldMk cId="246299650" sldId="350"/>
            <ac:picMk id="5" creationId="{4AFD1BCB-9CAF-855F-6BEF-77989A0C3248}"/>
          </ac:picMkLst>
        </pc:picChg>
        <pc:picChg chg="add del mod modCrop">
          <ac:chgData name="Łuszczek Jakub" userId="922a83a0-e97b-4ac1-bd7a-2fce6ce48922" providerId="ADAL" clId="{738AD9E2-8AF1-47B4-90D6-EE812EE4A89A}" dt="2025-01-27T11:18:55.792" v="133" actId="478"/>
          <ac:picMkLst>
            <pc:docMk/>
            <pc:sldMk cId="246299650" sldId="350"/>
            <ac:picMk id="7" creationId="{36CF6D72-BEAD-6F91-7C2B-113D68376F38}"/>
          </ac:picMkLst>
        </pc:picChg>
        <pc:picChg chg="del mod">
          <ac:chgData name="Łuszczek Jakub" userId="922a83a0-e97b-4ac1-bd7a-2fce6ce48922" providerId="ADAL" clId="{738AD9E2-8AF1-47B4-90D6-EE812EE4A89A}" dt="2025-01-27T11:15:42.685" v="9" actId="478"/>
          <ac:picMkLst>
            <pc:docMk/>
            <pc:sldMk cId="246299650" sldId="350"/>
            <ac:picMk id="10" creationId="{388BA939-46F7-51F5-273F-9F5C7208F196}"/>
          </ac:picMkLst>
        </pc:picChg>
        <pc:picChg chg="add del mod modCrop">
          <ac:chgData name="Łuszczek Jakub" userId="922a83a0-e97b-4ac1-bd7a-2fce6ce48922" providerId="ADAL" clId="{738AD9E2-8AF1-47B4-90D6-EE812EE4A89A}" dt="2025-01-27T11:18:55.379" v="132" actId="478"/>
          <ac:picMkLst>
            <pc:docMk/>
            <pc:sldMk cId="246299650" sldId="350"/>
            <ac:picMk id="11" creationId="{0A224602-7538-14D0-6E15-FB1AA1BE24D8}"/>
          </ac:picMkLst>
        </pc:picChg>
        <pc:picChg chg="add mod modCrop">
          <ac:chgData name="Łuszczek Jakub" userId="922a83a0-e97b-4ac1-bd7a-2fce6ce48922" providerId="ADAL" clId="{738AD9E2-8AF1-47B4-90D6-EE812EE4A89A}" dt="2025-01-27T11:19:51.497" v="154" actId="1076"/>
          <ac:picMkLst>
            <pc:docMk/>
            <pc:sldMk cId="246299650" sldId="350"/>
            <ac:picMk id="14" creationId="{93C53C24-123B-2B5D-7EF7-087C06C16254}"/>
          </ac:picMkLst>
        </pc:picChg>
        <pc:picChg chg="del mod">
          <ac:chgData name="Łuszczek Jakub" userId="922a83a0-e97b-4ac1-bd7a-2fce6ce48922" providerId="ADAL" clId="{738AD9E2-8AF1-47B4-90D6-EE812EE4A89A}" dt="2025-01-27T11:15:44.312" v="10" actId="478"/>
          <ac:picMkLst>
            <pc:docMk/>
            <pc:sldMk cId="246299650" sldId="350"/>
            <ac:picMk id="15" creationId="{FD58371F-3F9F-383E-483E-733A7380A5CE}"/>
          </ac:picMkLst>
        </pc:picChg>
        <pc:picChg chg="add mod">
          <ac:chgData name="Łuszczek Jakub" userId="922a83a0-e97b-4ac1-bd7a-2fce6ce48922" providerId="ADAL" clId="{738AD9E2-8AF1-47B4-90D6-EE812EE4A89A}" dt="2025-01-27T11:20:03.999" v="158" actId="1076"/>
          <ac:picMkLst>
            <pc:docMk/>
            <pc:sldMk cId="246299650" sldId="350"/>
            <ac:picMk id="21" creationId="{E13DE55D-441A-AA09-53E6-9DE3A6886F42}"/>
          </ac:picMkLst>
        </pc:picChg>
      </pc:sldChg>
    </pc:docChg>
  </pc:docChgLst>
  <pc:docChgLst>
    <pc:chgData name="Sarzyński Bartłomiej" userId="4edd64b2-4079-4e14-a166-f7b685d862c1" providerId="ADAL" clId="{4439C3E4-B9CD-4CA3-83C7-D3770342B565}"/>
    <pc:docChg chg="undo custSel addSld delSld modSld">
      <pc:chgData name="Sarzyński Bartłomiej" userId="4edd64b2-4079-4e14-a166-f7b685d862c1" providerId="ADAL" clId="{4439C3E4-B9CD-4CA3-83C7-D3770342B565}" dt="2025-01-21T08:52:43.613" v="128" actId="47"/>
      <pc:docMkLst>
        <pc:docMk/>
      </pc:docMkLst>
      <pc:sldChg chg="addSp modSp mod setBg">
        <pc:chgData name="Sarzyński Bartłomiej" userId="4edd64b2-4079-4e14-a166-f7b685d862c1" providerId="ADAL" clId="{4439C3E4-B9CD-4CA3-83C7-D3770342B565}" dt="2025-01-21T08:46:42.447" v="106"/>
        <pc:sldMkLst>
          <pc:docMk/>
          <pc:sldMk cId="246299650" sldId="350"/>
        </pc:sldMkLst>
        <pc:spChg chg="mod">
          <ac:chgData name="Sarzyński Bartłomiej" userId="4edd64b2-4079-4e14-a166-f7b685d862c1" providerId="ADAL" clId="{4439C3E4-B9CD-4CA3-83C7-D3770342B565}" dt="2025-01-21T08:42:40.913" v="10" actId="34135"/>
          <ac:spMkLst>
            <pc:docMk/>
            <pc:sldMk cId="246299650" sldId="350"/>
            <ac:spMk id="8" creationId="{2278D422-E9BC-07BE-5586-950A27803E74}"/>
          </ac:spMkLst>
        </pc:spChg>
        <pc:spChg chg="mod">
          <ac:chgData name="Sarzyński Bartłomiej" userId="4edd64b2-4079-4e14-a166-f7b685d862c1" providerId="ADAL" clId="{4439C3E4-B9CD-4CA3-83C7-D3770342B565}" dt="2025-01-21T08:45:35.492" v="31" actId="1076"/>
          <ac:spMkLst>
            <pc:docMk/>
            <pc:sldMk cId="246299650" sldId="350"/>
            <ac:spMk id="16" creationId="{B75712AA-445A-8386-F3BF-D78E08534B79}"/>
          </ac:spMkLst>
        </pc:spChg>
        <pc:spChg chg="mod">
          <ac:chgData name="Sarzyński Bartłomiej" userId="4edd64b2-4079-4e14-a166-f7b685d862c1" providerId="ADAL" clId="{4439C3E4-B9CD-4CA3-83C7-D3770342B565}" dt="2025-01-21T08:45:31.038" v="30" actId="1076"/>
          <ac:spMkLst>
            <pc:docMk/>
            <pc:sldMk cId="246299650" sldId="350"/>
            <ac:spMk id="17" creationId="{D2C6EEB6-5D1B-CFFF-EBED-A98E7F991755}"/>
          </ac:spMkLst>
        </pc:spChg>
        <pc:spChg chg="mod">
          <ac:chgData name="Sarzyński Bartłomiej" userId="4edd64b2-4079-4e14-a166-f7b685d862c1" providerId="ADAL" clId="{4439C3E4-B9CD-4CA3-83C7-D3770342B565}" dt="2025-01-21T08:44:39.920" v="21" actId="403"/>
          <ac:spMkLst>
            <pc:docMk/>
            <pc:sldMk cId="246299650" sldId="350"/>
            <ac:spMk id="18" creationId="{AC88A8FC-38C3-C067-9677-456842CF5CB3}"/>
          </ac:spMkLst>
        </pc:spChg>
        <pc:picChg chg="add mod">
          <ac:chgData name="Sarzyński Bartłomiej" userId="4edd64b2-4079-4e14-a166-f7b685d862c1" providerId="ADAL" clId="{4439C3E4-B9CD-4CA3-83C7-D3770342B565}" dt="2025-01-21T08:42:40.913" v="10" actId="34135"/>
          <ac:picMkLst>
            <pc:docMk/>
            <pc:sldMk cId="246299650" sldId="350"/>
            <ac:picMk id="2" creationId="{57220F5D-EE93-31AC-353E-B5E81B4EF2BD}"/>
          </ac:picMkLst>
        </pc:picChg>
        <pc:picChg chg="add mod">
          <ac:chgData name="Sarzyński Bartłomiej" userId="4edd64b2-4079-4e14-a166-f7b685d862c1" providerId="ADAL" clId="{4439C3E4-B9CD-4CA3-83C7-D3770342B565}" dt="2025-01-21T08:42:40.913" v="10" actId="34135"/>
          <ac:picMkLst>
            <pc:docMk/>
            <pc:sldMk cId="246299650" sldId="350"/>
            <ac:picMk id="3" creationId="{FE41552F-E398-9731-E09A-CF826F371CD8}"/>
          </ac:picMkLst>
        </pc:picChg>
      </pc:sldChg>
      <pc:sldChg chg="addSp delSp modSp mod">
        <pc:chgData name="Sarzyński Bartłomiej" userId="4edd64b2-4079-4e14-a166-f7b685d862c1" providerId="ADAL" clId="{4439C3E4-B9CD-4CA3-83C7-D3770342B565}" dt="2025-01-21T08:52:30.570" v="124" actId="403"/>
        <pc:sldMkLst>
          <pc:docMk/>
          <pc:sldMk cId="3127848028" sldId="351"/>
        </pc:sldMkLst>
        <pc:spChg chg="mod">
          <ac:chgData name="Sarzyński Bartłomiej" userId="4edd64b2-4079-4e14-a166-f7b685d862c1" providerId="ADAL" clId="{4439C3E4-B9CD-4CA3-83C7-D3770342B565}" dt="2025-01-21T08:52:30.570" v="124" actId="403"/>
          <ac:spMkLst>
            <pc:docMk/>
            <pc:sldMk cId="3127848028" sldId="351"/>
            <ac:spMk id="5" creationId="{0AFF33C5-38B1-487E-4193-672145EBA54A}"/>
          </ac:spMkLst>
        </pc:spChg>
      </pc:sldChg>
      <pc:sldChg chg="add del">
        <pc:chgData name="Sarzyński Bartłomiej" userId="4edd64b2-4079-4e14-a166-f7b685d862c1" providerId="ADAL" clId="{4439C3E4-B9CD-4CA3-83C7-D3770342B565}" dt="2025-01-21T08:52:11.715" v="118" actId="2696"/>
        <pc:sldMkLst>
          <pc:docMk/>
          <pc:sldMk cId="1553979488" sldId="353"/>
        </pc:sldMkLst>
      </pc:sldChg>
      <pc:sldChg chg="add del">
        <pc:chgData name="Sarzyński Bartłomiej" userId="4edd64b2-4079-4e14-a166-f7b685d862c1" providerId="ADAL" clId="{4439C3E4-B9CD-4CA3-83C7-D3770342B565}" dt="2025-01-21T08:52:43.613" v="128" actId="47"/>
        <pc:sldMkLst>
          <pc:docMk/>
          <pc:sldMk cId="2134512367" sldId="353"/>
        </pc:sldMkLst>
      </pc:sldChg>
      <pc:sldChg chg="add del">
        <pc:chgData name="Sarzyński Bartłomiej" userId="4edd64b2-4079-4e14-a166-f7b685d862c1" providerId="ADAL" clId="{4439C3E4-B9CD-4CA3-83C7-D3770342B565}" dt="2025-01-21T08:52:42.893" v="127" actId="47"/>
        <pc:sldMkLst>
          <pc:docMk/>
          <pc:sldMk cId="2484435392" sldId="35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25D9A8-5BFD-45CE-952A-2EE3D8671B10}" type="datetimeFigureOut">
              <a:rPr lang="pl-PL" smtClean="0"/>
              <a:pPr/>
              <a:t>27.01.2025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81FA7-16F4-4565-9A90-6BF2FA78070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325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A160F-AC3E-4FD8-BD4F-719A5D294802}" type="datetimeFigureOut">
              <a:rPr lang="pl-PL" smtClean="0"/>
              <a:pPr/>
              <a:t>27.01.2025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0F5A4-2DED-4027-94C0-B1849FAF4FAF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8416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E0F5A4-2DED-4027-94C0-B1849FAF4FAF}" type="slidenum">
              <a:rPr lang="pl-PL" smtClean="0"/>
              <a:pPr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33681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E0F5A4-2DED-4027-94C0-B1849FAF4FAF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0118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E0F5A4-2DED-4027-94C0-B1849FAF4FAF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5832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E09A5-983C-4434-B2C4-8685808CE939}" type="datetimeFigureOut">
              <a:rPr lang="pl-PL" smtClean="0"/>
              <a:pPr/>
              <a:t>27.01.2025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F55-46E5-4E48-B623-2D7F4805E0FD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3244995"/>
      </p:ext>
    </p:extLst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E09A5-983C-4434-B2C4-8685808CE939}" type="datetimeFigureOut">
              <a:rPr lang="pl-PL" smtClean="0"/>
              <a:pPr/>
              <a:t>27.01.2025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F55-46E5-4E48-B623-2D7F4805E0FD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5020688"/>
      </p:ext>
    </p:extLst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E09A5-983C-4434-B2C4-8685808CE939}" type="datetimeFigureOut">
              <a:rPr lang="pl-PL" smtClean="0"/>
              <a:pPr/>
              <a:t>27.01.2025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F55-46E5-4E48-B623-2D7F4805E0FD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5439279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E09A5-983C-4434-B2C4-8685808CE939}" type="datetimeFigureOut">
              <a:rPr lang="pl-PL" smtClean="0"/>
              <a:pPr/>
              <a:t>27.01.2025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F55-46E5-4E48-B623-2D7F4805E0FD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4249341"/>
      </p:ext>
    </p:extLst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E09A5-983C-4434-B2C4-8685808CE939}" type="datetimeFigureOut">
              <a:rPr lang="pl-PL" smtClean="0"/>
              <a:pPr/>
              <a:t>27.01.2025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F55-46E5-4E48-B623-2D7F4805E0FD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4439910"/>
      </p:ext>
    </p:extLst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E09A5-983C-4434-B2C4-8685808CE939}" type="datetimeFigureOut">
              <a:rPr lang="pl-PL" smtClean="0"/>
              <a:pPr/>
              <a:t>27.01.2025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F55-46E5-4E48-B623-2D7F4805E0FD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84360761"/>
      </p:ext>
    </p:extLst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E09A5-983C-4434-B2C4-8685808CE939}" type="datetimeFigureOut">
              <a:rPr lang="pl-PL" smtClean="0"/>
              <a:pPr/>
              <a:t>27.01.2025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F55-46E5-4E48-B623-2D7F4805E0FD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5535075"/>
      </p:ext>
    </p:extLst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E09A5-983C-4434-B2C4-8685808CE939}" type="datetimeFigureOut">
              <a:rPr lang="pl-PL" smtClean="0"/>
              <a:pPr/>
              <a:t>27.01.2025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F55-46E5-4E48-B623-2D7F4805E0FD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8072097"/>
      </p:ext>
    </p:extLst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E09A5-983C-4434-B2C4-8685808CE939}" type="datetimeFigureOut">
              <a:rPr lang="pl-PL" smtClean="0"/>
              <a:pPr/>
              <a:t>27.01.2025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F55-46E5-4E48-B623-2D7F4805E0FD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2605435"/>
      </p:ext>
    </p:extLst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E09A5-983C-4434-B2C4-8685808CE939}" type="datetimeFigureOut">
              <a:rPr lang="pl-PL" smtClean="0"/>
              <a:pPr/>
              <a:t>27.01.2025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F55-46E5-4E48-B623-2D7F4805E0FD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3303572"/>
      </p:ext>
    </p:extLst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E09A5-983C-4434-B2C4-8685808CE939}" type="datetimeFigureOut">
              <a:rPr lang="pl-PL" smtClean="0"/>
              <a:pPr/>
              <a:t>27.01.2025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F55-46E5-4E48-B623-2D7F4805E0FD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31918618"/>
      </p:ext>
    </p:extLst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E09A5-983C-4434-B2C4-8685808CE939}" type="datetimeFigureOut">
              <a:rPr lang="pl-PL" smtClean="0"/>
              <a:pPr/>
              <a:t>27.01.2025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8FF55-46E5-4E48-B623-2D7F4805E0FD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487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79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rostokąt 21">
            <a:extLst>
              <a:ext uri="{FF2B5EF4-FFF2-40B4-BE49-F238E27FC236}">
                <a16:creationId xmlns:a16="http://schemas.microsoft.com/office/drawing/2014/main" id="{87F00097-8169-3010-106C-CD559A752C3F}"/>
              </a:ext>
            </a:extLst>
          </p:cNvPr>
          <p:cNvSpPr/>
          <p:nvPr/>
        </p:nvSpPr>
        <p:spPr>
          <a:xfrm>
            <a:off x="0" y="0"/>
            <a:ext cx="12192000" cy="9319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2278D422-E9BC-07BE-5586-950A27803E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16512" y="151066"/>
            <a:ext cx="9039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latin typeface="WATstyle Black" panose="020F0A02020204030203" pitchFamily="34" charset="-18"/>
              </a:rPr>
              <a:t>XXXII Sympozjon Podstaw Konstrukcji Maszyn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B75712AA-445A-8386-F3BF-D78E08534B79}"/>
              </a:ext>
            </a:extLst>
          </p:cNvPr>
          <p:cNvSpPr txBox="1"/>
          <p:nvPr/>
        </p:nvSpPr>
        <p:spPr>
          <a:xfrm>
            <a:off x="1198048" y="4194775"/>
            <a:ext cx="9505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latin typeface="WATstyle" panose="020F0502020204030203"/>
              </a:rPr>
              <a:t>TYTUŁ WYSTĄPIENIA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D2C6EEB6-5D1B-CFFF-EBED-A98E7F991755}"/>
              </a:ext>
            </a:extLst>
          </p:cNvPr>
          <p:cNvSpPr txBox="1"/>
          <p:nvPr/>
        </p:nvSpPr>
        <p:spPr>
          <a:xfrm>
            <a:off x="1198048" y="5138931"/>
            <a:ext cx="9505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AUTORZY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AC88A8FC-38C3-C067-9677-456842CF5CB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991201" y="6553045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>
                <a:latin typeface="WATstyle" panose="020F0502020204030203"/>
                <a:cs typeface="Times New Roman" panose="02020603050405020304" pitchFamily="18" charset="0"/>
              </a:rPr>
              <a:t>Cedzyna, 22-24.09.2025 r.</a:t>
            </a: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4936955E-997E-C899-4BA3-68E1F782D388}"/>
              </a:ext>
            </a:extLst>
          </p:cNvPr>
          <p:cNvCxnSpPr>
            <a:cxnSpLocks/>
          </p:cNvCxnSpPr>
          <p:nvPr/>
        </p:nvCxnSpPr>
        <p:spPr>
          <a:xfrm>
            <a:off x="0" y="931939"/>
            <a:ext cx="12192000" cy="0"/>
          </a:xfrm>
          <a:prstGeom prst="line">
            <a:avLst/>
          </a:prstGeom>
          <a:ln w="34925">
            <a:solidFill>
              <a:srgbClr val="CC425D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Obraz 1" descr="Obraz zawierający logo, symbol, godło, Znak towarowy&#10;&#10;Opis wygenerowany automatycznie">
            <a:extLst>
              <a:ext uri="{FF2B5EF4-FFF2-40B4-BE49-F238E27FC236}">
                <a16:creationId xmlns:a16="http://schemas.microsoft.com/office/drawing/2014/main" id="{57220F5D-EE93-31AC-353E-B5E81B4EF2B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4592" y="110033"/>
            <a:ext cx="702938" cy="711873"/>
          </a:xfrm>
          <a:prstGeom prst="rect">
            <a:avLst/>
          </a:prstGeom>
        </p:spPr>
      </p:pic>
      <p:pic>
        <p:nvPicPr>
          <p:cNvPr id="3" name="Obraz 2" descr="Obraz zawierający logo, symbol, godło, Znak towarowy&#10;&#10;Opis wygenerowany automatycznie">
            <a:extLst>
              <a:ext uri="{FF2B5EF4-FFF2-40B4-BE49-F238E27FC236}">
                <a16:creationId xmlns:a16="http://schemas.microsoft.com/office/drawing/2014/main" id="{FE41552F-E398-9731-E09A-CF826F371CD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7" y="110033"/>
            <a:ext cx="702938" cy="711873"/>
          </a:xfrm>
          <a:prstGeom prst="rect">
            <a:avLst/>
          </a:pr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26DE5FC0-62CF-0692-AE04-60D5350A5D2F}"/>
              </a:ext>
            </a:extLst>
          </p:cNvPr>
          <p:cNvSpPr txBox="1"/>
          <p:nvPr/>
        </p:nvSpPr>
        <p:spPr>
          <a:xfrm>
            <a:off x="9452084" y="1846066"/>
            <a:ext cx="22168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MIEJSCE NA LOGO SWOJEJ UCZELNI/INSTYTUTU/FIRMY</a:t>
            </a:r>
          </a:p>
        </p:txBody>
      </p:sp>
      <p:pic>
        <p:nvPicPr>
          <p:cNvPr id="14" name="Obraz 13" descr="Obraz zawierający godło, herb, symbol, odznaka&#10;&#10;Opis wygenerowany automatycznie">
            <a:extLst>
              <a:ext uri="{FF2B5EF4-FFF2-40B4-BE49-F238E27FC236}">
                <a16:creationId xmlns:a16="http://schemas.microsoft.com/office/drawing/2014/main" id="{93C53C24-123B-2B5D-7EF7-087C06C162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92" t="4587"/>
          <a:stretch/>
        </p:blipFill>
        <p:spPr>
          <a:xfrm>
            <a:off x="416556" y="1224877"/>
            <a:ext cx="1675639" cy="2109782"/>
          </a:xfrm>
          <a:prstGeom prst="rect">
            <a:avLst/>
          </a:prstGeom>
        </p:spPr>
      </p:pic>
      <p:pic>
        <p:nvPicPr>
          <p:cNvPr id="21" name="Obraz 20" descr="Obraz zawierający Czcionka, Grafika, logo, design&#10;&#10;Opis wygenerowany automatycznie">
            <a:extLst>
              <a:ext uri="{FF2B5EF4-FFF2-40B4-BE49-F238E27FC236}">
                <a16:creationId xmlns:a16="http://schemas.microsoft.com/office/drawing/2014/main" id="{E13DE55D-441A-AA09-53E6-9DE3A6886F4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624" y="1089820"/>
            <a:ext cx="6477904" cy="2486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9650"/>
      </p:ext>
    </p:extLst>
  </p:cSld>
  <p:clrMapOvr>
    <a:masterClrMapping/>
  </p:clrMapOvr>
  <p:transition spd="slow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Obraz 3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71"/>
          <a:stretch/>
        </p:blipFill>
        <p:spPr>
          <a:xfrm>
            <a:off x="0" y="1"/>
            <a:ext cx="12192000" cy="6309319"/>
          </a:xfrm>
          <a:prstGeom prst="rect">
            <a:avLst/>
          </a:prstGeom>
        </p:spPr>
      </p:pic>
      <p:pic>
        <p:nvPicPr>
          <p:cNvPr id="2" name="Obraz 1" descr="Obraz zawierający symbol, Czcionka, logo, Grafika&#10;&#10;Opis wygenerowany automatycznie">
            <a:extLst>
              <a:ext uri="{FF2B5EF4-FFF2-40B4-BE49-F238E27FC236}">
                <a16:creationId xmlns:a16="http://schemas.microsoft.com/office/drawing/2014/main" id="{469FADCF-8287-7EFE-A24F-880B84C139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76" y="44624"/>
            <a:ext cx="702939" cy="710465"/>
          </a:xfrm>
          <a:prstGeom prst="rect">
            <a:avLst/>
          </a:prstGeom>
        </p:spPr>
      </p:pic>
      <p:pic>
        <p:nvPicPr>
          <p:cNvPr id="3" name="Obraz 2" descr="Obraz zawierający logo, symbol, godło, Znak towarowy&#10;&#10;Opis wygenerowany automatycznie">
            <a:extLst>
              <a:ext uri="{FF2B5EF4-FFF2-40B4-BE49-F238E27FC236}">
                <a16:creationId xmlns:a16="http://schemas.microsoft.com/office/drawing/2014/main" id="{633E9946-8222-F094-4BE1-57737EB909A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488" y="44664"/>
            <a:ext cx="702938" cy="71187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AFF33C5-38B1-487E-4193-672145EBA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32603" y="6404396"/>
            <a:ext cx="301824" cy="365125"/>
          </a:xfrm>
        </p:spPr>
        <p:txBody>
          <a:bodyPr/>
          <a:lstStyle/>
          <a:p>
            <a:pPr algn="ctr"/>
            <a:fld id="{4068FF55-46E5-4E48-B623-2D7F4805E0FD}" type="slidenum">
              <a:rPr lang="pl-PL" sz="2000" smtClean="0">
                <a:solidFill>
                  <a:schemeClr val="tx1"/>
                </a:solidFill>
                <a:latin typeface="WATstyle" panose="020F0502020204030203"/>
              </a:rPr>
              <a:pPr algn="ctr"/>
              <a:t>2</a:t>
            </a:fld>
            <a:endParaRPr lang="pl-PL" sz="2000" dirty="0">
              <a:solidFill>
                <a:schemeClr val="tx1"/>
              </a:solidFill>
              <a:latin typeface="WATstyle" panose="020F0502020204030203"/>
            </a:endParaRPr>
          </a:p>
        </p:txBody>
      </p:sp>
    </p:spTree>
    <p:extLst>
      <p:ext uri="{BB962C8B-B14F-4D97-AF65-F5344CB8AC3E}">
        <p14:creationId xmlns:p14="http://schemas.microsoft.com/office/powerpoint/2010/main" val="3127848028"/>
      </p:ext>
    </p:extLst>
  </p:cSld>
  <p:clrMapOvr>
    <a:masterClrMapping/>
  </p:clrMapOvr>
  <p:transition spd="slow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Obraz 3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71"/>
          <a:stretch/>
        </p:blipFill>
        <p:spPr>
          <a:xfrm>
            <a:off x="0" y="1"/>
            <a:ext cx="12192000" cy="6309319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B02FB9E1-0E2D-208E-FA4A-E87630E717A9}"/>
              </a:ext>
            </a:extLst>
          </p:cNvPr>
          <p:cNvSpPr txBox="1"/>
          <p:nvPr/>
        </p:nvSpPr>
        <p:spPr>
          <a:xfrm>
            <a:off x="47328" y="340993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5628"/>
                </a:solidFill>
                <a:latin typeface="WATstyle" panose="020F0502020204030203" pitchFamily="34" charset="-18"/>
              </a:rPr>
              <a:t>DZIĘKUJĘ ZA UWAGĘ</a:t>
            </a:r>
          </a:p>
        </p:txBody>
      </p:sp>
      <p:pic>
        <p:nvPicPr>
          <p:cNvPr id="3" name="Obraz 2" descr="Obraz zawierający symbol, Czcionka, logo, Grafika&#10;&#10;Opis wygenerowany automatycznie">
            <a:extLst>
              <a:ext uri="{FF2B5EF4-FFF2-40B4-BE49-F238E27FC236}">
                <a16:creationId xmlns:a16="http://schemas.microsoft.com/office/drawing/2014/main" id="{8BFD3369-EC9B-A992-B0C2-8C2ADFB33BB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76" y="44624"/>
            <a:ext cx="702939" cy="710465"/>
          </a:xfrm>
          <a:prstGeom prst="rect">
            <a:avLst/>
          </a:prstGeom>
        </p:spPr>
      </p:pic>
      <p:pic>
        <p:nvPicPr>
          <p:cNvPr id="4" name="Obraz 3" descr="Obraz zawierający logo, symbol, godło, Znak towarowy&#10;&#10;Opis wygenerowany automatycznie">
            <a:extLst>
              <a:ext uri="{FF2B5EF4-FFF2-40B4-BE49-F238E27FC236}">
                <a16:creationId xmlns:a16="http://schemas.microsoft.com/office/drawing/2014/main" id="{297F33E6-537E-3481-22B1-C65DEFF39DE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488" y="44664"/>
            <a:ext cx="702938" cy="711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906696"/>
      </p:ext>
    </p:extLst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2D2D533F1DB1D42BFC8C5264386F4EA" ma:contentTypeVersion="14" ma:contentTypeDescription="Utwórz nowy dokument." ma:contentTypeScope="" ma:versionID="6a3d0da5ceac1023486c638ecd6743c3">
  <xsd:schema xmlns:xsd="http://www.w3.org/2001/XMLSchema" xmlns:xs="http://www.w3.org/2001/XMLSchema" xmlns:p="http://schemas.microsoft.com/office/2006/metadata/properties" xmlns:ns2="eb29f647-c546-4d8a-93d6-fb199734f151" xmlns:ns3="8b3af181-5707-4341-84d2-4c3fb442cf54" targetNamespace="http://schemas.microsoft.com/office/2006/metadata/properties" ma:root="true" ma:fieldsID="6993649f6e68ba9e9897def8fbe74bfd" ns2:_="" ns3:_="">
    <xsd:import namespace="eb29f647-c546-4d8a-93d6-fb199734f151"/>
    <xsd:import namespace="8b3af181-5707-4341-84d2-4c3fb442cf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29f647-c546-4d8a-93d6-fb199734f1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Tagi obrazów" ma:readOnly="false" ma:fieldId="{5cf76f15-5ced-4ddc-b409-7134ff3c332f}" ma:taxonomyMulti="true" ma:sspId="fb4859f3-8bf9-4577-ab03-fd2eede2567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af181-5707-4341-84d2-4c3fb442cf5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55d7c6f-7d12-4c79-83f5-1976c4515c73}" ma:internalName="TaxCatchAll" ma:showField="CatchAllData" ma:web="8b3af181-5707-4341-84d2-4c3fb442cf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Typ zawartości"/>
        <xsd:element ref="dc:title" minOccurs="0" maxOccurs="1" ma:index="3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b29f647-c546-4d8a-93d6-fb199734f151">
      <Terms xmlns="http://schemas.microsoft.com/office/infopath/2007/PartnerControls"/>
    </lcf76f155ced4ddcb4097134ff3c332f>
    <TaxCatchAll xmlns="8b3af181-5707-4341-84d2-4c3fb442cf54" xsi:nil="true"/>
  </documentManagement>
</p:properties>
</file>

<file path=customXml/itemProps1.xml><?xml version="1.0" encoding="utf-8"?>
<ds:datastoreItem xmlns:ds="http://schemas.openxmlformats.org/officeDocument/2006/customXml" ds:itemID="{18F06B9A-C5EA-4937-9AEC-8CB85C711A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29f647-c546-4d8a-93d6-fb199734f151"/>
    <ds:schemaRef ds:uri="8b3af181-5707-4341-84d2-4c3fb442cf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95CA14-3988-4C04-B4B1-205748BD78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73C523-3A4F-4DC0-B3D7-778F92F9BB6E}">
  <ds:schemaRefs>
    <ds:schemaRef ds:uri="http://schemas.microsoft.com/office/2006/metadata/properties"/>
    <ds:schemaRef ds:uri="http://schemas.microsoft.com/office/infopath/2007/PartnerControls"/>
    <ds:schemaRef ds:uri="eb29f647-c546-4d8a-93d6-fb199734f151"/>
    <ds:schemaRef ds:uri="8b3af181-5707-4341-84d2-4c3fb442cf5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Panoramiczny</PresentationFormat>
  <Paragraphs>10</Paragraphs>
  <Slides>3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Calibri</vt:lpstr>
      <vt:lpstr>WATstyle</vt:lpstr>
      <vt:lpstr>WATstyle Black</vt:lpstr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Mariusz DPM</dc:creator>
  <cp:lastModifiedBy>Łuszczek Jakub</cp:lastModifiedBy>
  <cp:revision>405</cp:revision>
  <cp:lastPrinted>2016-02-23T10:03:06Z</cp:lastPrinted>
  <dcterms:created xsi:type="dcterms:W3CDTF">2013-10-17T08:03:19Z</dcterms:created>
  <dcterms:modified xsi:type="dcterms:W3CDTF">2025-01-27T11:20:15Z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0x01010042D2D533F1DB1D42BFC8C5264386F4EA</vt:lpwstr>
  </property>
</Properties>
</file>